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275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598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751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575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8651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6072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003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419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655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180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24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16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770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5631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214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995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7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E7E37E-C7B3-412D-B9E1-A5A89D40E30D}" type="datetimeFigureOut">
              <a:rPr lang="es-CL" smtClean="0"/>
              <a:t>27-08-2024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0460E-1129-4B3C-B19A-2C1EEEC15106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50735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7" name="Oval 1036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 dirty="0"/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 dirty="0"/>
          </a:p>
        </p:txBody>
      </p:sp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8A7B6F9-09BB-CAE0-37BE-AE3A5006BA3D}"/>
              </a:ext>
            </a:extLst>
          </p:cNvPr>
          <p:cNvGrpSpPr/>
          <p:nvPr/>
        </p:nvGrpSpPr>
        <p:grpSpPr>
          <a:xfrm>
            <a:off x="2825921" y="740808"/>
            <a:ext cx="6600182" cy="5755990"/>
            <a:chOff x="3532908" y="579537"/>
            <a:chExt cx="5373348" cy="4686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6E23B1-D6D7-976F-32CE-0166E0328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267" y="579537"/>
              <a:ext cx="2525465" cy="2209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F1228613-2108-86CF-B1E3-C3CAE25CC09A}"/>
                </a:ext>
              </a:extLst>
            </p:cNvPr>
            <p:cNvSpPr txBox="1"/>
            <p:nvPr/>
          </p:nvSpPr>
          <p:spPr>
            <a:xfrm>
              <a:off x="3532908" y="3299177"/>
              <a:ext cx="5373348" cy="196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57784">
                <a:spcAft>
                  <a:spcPts val="600"/>
                </a:spcAft>
              </a:pPr>
              <a:r>
                <a:rPr lang="es-CL" sz="5368" b="1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CONTROL DE GESTIÓN</a:t>
              </a:r>
            </a:p>
            <a:p>
              <a:pPr algn="ctr" defTabSz="557784">
                <a:spcAft>
                  <a:spcPts val="600"/>
                </a:spcAft>
              </a:pPr>
              <a:r>
                <a:rPr lang="es-CL" sz="2928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Virgin Group </a:t>
              </a:r>
              <a:r>
                <a:rPr lang="es-CL" sz="2928" kern="1200" dirty="0" err="1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Limited</a:t>
              </a:r>
              <a:br>
                <a:rPr lang="es-CL" sz="2928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s-CL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José Marambio</a:t>
              </a:r>
            </a:p>
            <a:p>
              <a:pPr>
                <a:spcAft>
                  <a:spcPts val="600"/>
                </a:spcAft>
              </a:pPr>
              <a:endParaRPr lang="es-CL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16AAFA0-0729-3188-2858-38DDA0E1E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9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34"/>
    </mc:Choice>
    <mc:Fallback xmlns="">
      <p:transition spd="slow" advTm="138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31" name="Oval 51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133" name="Picture 51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35" name="Picture 51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E0EA22-CBC3-EF89-8CC3-93292EF5CCBF}"/>
              </a:ext>
            </a:extLst>
          </p:cNvPr>
          <p:cNvSpPr txBox="1"/>
          <p:nvPr/>
        </p:nvSpPr>
        <p:spPr>
          <a:xfrm>
            <a:off x="5247464" y="2022279"/>
            <a:ext cx="5797436" cy="24932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Virgin Group </a:t>
            </a:r>
            <a:r>
              <a:rPr lang="es-ES" sz="24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Limited</a:t>
            </a:r>
            <a:r>
              <a:rPr lang="es-ES" sz="2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es una sociedad que se especializa en viajes y entretenimiento, fue fundada por Richard Branson y se diversifica por diferentes industrias, viajes, ocio, teléfonos móviles, entretenimiento minorista y finanzas personales.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ES" sz="2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4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Emprendimiento, innovación, responsabilidad social y disrupción del mercado.</a:t>
            </a:r>
            <a:endParaRPr lang="en-US" sz="2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1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l estilo Virgin. Richard Branson es sin duda uno de los… | by Crowne Plaza  Querétaro | Medium">
            <a:extLst>
              <a:ext uri="{FF2B5EF4-FFF2-40B4-BE49-F238E27FC236}">
                <a16:creationId xmlns:a16="http://schemas.microsoft.com/office/drawing/2014/main" id="{C988A633-BFA3-ECCA-1765-868A3A80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8" r="16198"/>
          <a:stretch/>
        </p:blipFill>
        <p:spPr bwMode="auto"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D344-8E5B-A57D-A08D-74B9F32C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85" y="448201"/>
            <a:ext cx="532783" cy="46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327EAE2-CDF3-AC07-3BC5-1A44F1210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46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84"/>
    </mc:Choice>
    <mc:Fallback xmlns="">
      <p:transition spd="slow" advTm="7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410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09" name="Oval 410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111" name="Picture 411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13" name="Picture 411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15" name="Rectangle 411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4100" name="Picture 4" descr="Ilustración Vectorial Del Mecanismo Complejo De Producción De Productos.  Diseño De Estilo De Arte De Línea De Máquina Retro En Blanco Y Negro Sobre  Fondo De Color Ilustraciones svg, vectoriales, clip art">
            <a:extLst>
              <a:ext uri="{FF2B5EF4-FFF2-40B4-BE49-F238E27FC236}">
                <a16:creationId xmlns:a16="http://schemas.microsoft.com/office/drawing/2014/main" id="{191C27F7-9454-48D8-922E-0DAABE6D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1516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B95E06C-C420-D3C9-255C-22D6AD4BBC1D}"/>
              </a:ext>
            </a:extLst>
          </p:cNvPr>
          <p:cNvSpPr txBox="1"/>
          <p:nvPr/>
        </p:nvSpPr>
        <p:spPr>
          <a:xfrm>
            <a:off x="1193054" y="1727168"/>
            <a:ext cx="8825658" cy="21076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Componentes</a:t>
            </a:r>
            <a:r>
              <a:rPr lang="en-US" sz="7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del Sistema VIRGIN.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B80B59-D22A-EBDD-4DF1-05228D95DC20}"/>
              </a:ext>
            </a:extLst>
          </p:cNvPr>
          <p:cNvSpPr txBox="1"/>
          <p:nvPr/>
        </p:nvSpPr>
        <p:spPr>
          <a:xfrm>
            <a:off x="1193054" y="3862112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 dirty="0">
                <a:latin typeface="+mj-lt"/>
                <a:ea typeface="+mj-ea"/>
                <a:cs typeface="+mj-cs"/>
              </a:rPr>
              <a:t>Entradas, </a:t>
            </a:r>
            <a:r>
              <a:rPr lang="en-US" sz="2000" cap="all" dirty="0" err="1">
                <a:latin typeface="+mj-lt"/>
                <a:ea typeface="+mj-ea"/>
                <a:cs typeface="+mj-cs"/>
              </a:rPr>
              <a:t>procesos</a:t>
            </a:r>
            <a:r>
              <a:rPr lang="en-US" sz="2000" cap="all" dirty="0">
                <a:latin typeface="+mj-lt"/>
                <a:ea typeface="+mj-ea"/>
                <a:cs typeface="+mj-cs"/>
              </a:rPr>
              <a:t>, </a:t>
            </a:r>
            <a:r>
              <a:rPr lang="en-US" sz="2000" cap="all" dirty="0" err="1">
                <a:latin typeface="+mj-lt"/>
                <a:ea typeface="+mj-ea"/>
                <a:cs typeface="+mj-cs"/>
              </a:rPr>
              <a:t>salidas</a:t>
            </a:r>
            <a:r>
              <a:rPr lang="en-US" sz="2000" cap="all" dirty="0">
                <a:latin typeface="+mj-lt"/>
                <a:ea typeface="+mj-ea"/>
                <a:cs typeface="+mj-cs"/>
              </a:rPr>
              <a:t> y </a:t>
            </a:r>
            <a:r>
              <a:rPr lang="en-US" sz="2000" cap="all" dirty="0" err="1">
                <a:latin typeface="+mj-lt"/>
                <a:ea typeface="+mj-ea"/>
                <a:cs typeface="+mj-cs"/>
              </a:rPr>
              <a:t>retroalimentación</a:t>
            </a:r>
            <a:r>
              <a:rPr lang="en-US" sz="2000" cap="all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0D344-8E5B-A57D-A08D-74B9F32C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385" y="448201"/>
            <a:ext cx="532783" cy="46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2D8649E3-5A97-F010-72E4-A50517022DD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55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69aa15-8e0e-4d31-9880-9bac1565d38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2D0292DFFE574390077140B7EC26B1" ma:contentTypeVersion="10" ma:contentTypeDescription="Create a new document." ma:contentTypeScope="" ma:versionID="c3b773e48cfe39706272a018c55b6c95">
  <xsd:schema xmlns:xsd="http://www.w3.org/2001/XMLSchema" xmlns:xs="http://www.w3.org/2001/XMLSchema" xmlns:p="http://schemas.microsoft.com/office/2006/metadata/properties" xmlns:ns3="2469aa15-8e0e-4d31-9880-9bac1565d381" xmlns:ns4="b66facca-f497-4aa9-abca-f3563ed5f0de" targetNamespace="http://schemas.microsoft.com/office/2006/metadata/properties" ma:root="true" ma:fieldsID="bbaa62151a79da9791e10bd8ff9dc9a7" ns3:_="" ns4:_="">
    <xsd:import namespace="2469aa15-8e0e-4d31-9880-9bac1565d381"/>
    <xsd:import namespace="b66facca-f497-4aa9-abca-f3563ed5f0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LengthInSecond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69aa15-8e0e-4d31-9880-9bac1565d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6facca-f497-4aa9-abca-f3563ed5f0d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5567EB-6FA9-4181-8F51-8A7D4C087406}">
  <ds:schemaRefs>
    <ds:schemaRef ds:uri="2469aa15-8e0e-4d31-9880-9bac1565d381"/>
    <ds:schemaRef ds:uri="b66facca-f497-4aa9-abca-f3563ed5f0de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1CCC790-16CE-4042-B5CA-72E596FF55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020E89-4456-40A7-8CFF-0ED3BDD830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69aa15-8e0e-4d31-9880-9bac1565d381"/>
    <ds:schemaRef ds:uri="b66facca-f497-4aa9-abca-f3563ed5f0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124</TotalTime>
  <Words>72</Words>
  <Application>Microsoft Office PowerPoint</Application>
  <PresentationFormat>Panorámica</PresentationFormat>
  <Paragraphs>7</Paragraphs>
  <Slides>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LUIS MARAMBIO MARTINEZ</dc:creator>
  <cp:lastModifiedBy>JOSE LUIS MARAMBIO MARTINEZ</cp:lastModifiedBy>
  <cp:revision>1</cp:revision>
  <dcterms:created xsi:type="dcterms:W3CDTF">2024-08-28T00:27:32Z</dcterms:created>
  <dcterms:modified xsi:type="dcterms:W3CDTF">2024-08-28T02:34:28Z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0x010100C42D0292DFFE574390077140B7EC26B1</vt:lpwstr>
  </property>
</Properties>
</file>